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59" r:id="rId3"/>
    <p:sldId id="261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07" d="100"/>
          <a:sy n="107" d="100"/>
        </p:scale>
        <p:origin x="-2696" y="-11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8B901-A58F-E14F-BF41-E831F74E0A01}" type="datetimeFigureOut">
              <a:rPr lang="fr-FR" smtClean="0"/>
              <a:t>11/09/19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F6611-69C5-F94C-BB86-AD4DA6F04A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630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A6525-8691-9940-A102-606D459596D7}" type="datetimeFigureOut">
              <a:rPr lang="fr-FR" smtClean="0"/>
              <a:t>11/09/19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B2E87-DA6A-874C-92A3-DD7A40C08B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2074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357755" y="8585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0"/>
            <a:ext cx="920777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 userDrawn="1"/>
        </p:nvSpPr>
        <p:spPr>
          <a:xfrm rot="10800000">
            <a:off x="61642" y="613059"/>
            <a:ext cx="9032724" cy="3911905"/>
          </a:xfrm>
          <a:prstGeom prst="rect">
            <a:avLst/>
          </a:prstGeom>
          <a:gradFill flip="none" rotWithShape="1">
            <a:gsLst>
              <a:gs pos="68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0800000" scaled="0"/>
            <a:tileRect/>
          </a:gradFill>
          <a:ln w="28575" cmpd="sng">
            <a:solidFill>
              <a:srgbClr val="118B82"/>
            </a:solidFill>
          </a:ln>
          <a:effectLst>
            <a:glow rad="101600">
              <a:srgbClr val="118B82">
                <a:alpha val="40000"/>
              </a:srgbClr>
            </a:glow>
            <a:innerShdw blurRad="63500" dist="50800" dir="13500000">
              <a:prstClr val="black">
                <a:alpha val="50000"/>
              </a:prstClr>
            </a:innerShd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ctrTitle"/>
          </p:nvPr>
        </p:nvSpPr>
        <p:spPr>
          <a:xfrm>
            <a:off x="3090607" y="1378678"/>
            <a:ext cx="5709205" cy="1102519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3090607" y="2661795"/>
            <a:ext cx="5709205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6" name="ZoneTexte 15"/>
          <p:cNvSpPr txBox="1"/>
          <p:nvPr userDrawn="1"/>
        </p:nvSpPr>
        <p:spPr>
          <a:xfrm>
            <a:off x="9291053" y="18247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8" name="Image 17" descr="poster_JEAS_2020_0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3"/>
          <a:stretch/>
        </p:blipFill>
        <p:spPr>
          <a:xfrm>
            <a:off x="384589" y="864652"/>
            <a:ext cx="2331628" cy="342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85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B60B-B2D9-0E4D-A32A-7BA890883D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63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B60B-B2D9-0E4D-A32A-7BA890883D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82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1"/>
            </a:lvl1pPr>
          </a:lstStyle>
          <a:p>
            <a:fld id="{F40EB60B-B2D9-0E4D-A32A-7BA890883DE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68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B60B-B2D9-0E4D-A32A-7BA890883D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5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B60B-B2D9-0E4D-A32A-7BA890883D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16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B60B-B2D9-0E4D-A32A-7BA890883D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50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B60B-B2D9-0E4D-A32A-7BA890883D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7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B60B-B2D9-0E4D-A32A-7BA890883D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03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B60B-B2D9-0E4D-A32A-7BA890883D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04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B60B-B2D9-0E4D-A32A-7BA890883DE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88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apture d’écran 2019-08-21 à 10.52.09.png"/>
          <p:cNvPicPr>
            <a:picLocks noChangeAspect="1"/>
          </p:cNvPicPr>
          <p:nvPr userDrawn="1"/>
        </p:nvPicPr>
        <p:blipFill>
          <a:blip r:embed="rId1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522"/>
            <a:ext cx="9144000" cy="904707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8522"/>
            <a:ext cx="8229600" cy="904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40EB60B-B2D9-0E4D-A32A-7BA890883DE9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9" name="Image 8" descr="Macintosh HD:Users:elisecrutel:Desktop:JEAS:LogoG2A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1" y="4556584"/>
            <a:ext cx="712089" cy="504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Macintosh HD:Users:elisecrutel:Desktop:Capture d’écran 2019-06-20 à 17.32.44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23" y="4574969"/>
            <a:ext cx="560070" cy="520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516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eas2020@margauxorange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Proposition de Cas clinique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90607" y="2661795"/>
            <a:ext cx="5709205" cy="1594560"/>
          </a:xfrm>
        </p:spPr>
        <p:txBody>
          <a:bodyPr>
            <a:normAutofit/>
          </a:bodyPr>
          <a:lstStyle/>
          <a:p>
            <a:r>
              <a:rPr lang="fr-FR" b="1" i="1" dirty="0" smtClean="0">
                <a:solidFill>
                  <a:srgbClr val="000000"/>
                </a:solidFill>
              </a:rPr>
              <a:t>Modalités</a:t>
            </a:r>
          </a:p>
          <a:p>
            <a:r>
              <a:rPr lang="fr-FR" b="1" i="1" dirty="0" smtClean="0">
                <a:solidFill>
                  <a:srgbClr val="000000"/>
                </a:solidFill>
              </a:rPr>
              <a:t>et Support de soumission</a:t>
            </a:r>
            <a:endParaRPr lang="fr-FR" dirty="0" smtClean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05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B60B-B2D9-0E4D-A32A-7BA890883DE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08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B60B-B2D9-0E4D-A32A-7BA890883DE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08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B60B-B2D9-0E4D-A32A-7BA890883DE9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08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B60B-B2D9-0E4D-A32A-7BA890883DE9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08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B60B-B2D9-0E4D-A32A-7BA890883DE9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62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Modalités de Soumission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1063229"/>
            <a:ext cx="9144000" cy="40802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40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Date limite d’envoi de vos diapositives : 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</a:rPr>
              <a:t>Vendredi 14 février 2020</a:t>
            </a:r>
          </a:p>
          <a:p>
            <a:pPr marL="0" indent="0">
              <a:buNone/>
            </a:pPr>
            <a:endParaRPr lang="fr-FR" b="1" dirty="0" smtClean="0">
              <a:solidFill>
                <a:srgbClr val="FF0000"/>
              </a:solidFill>
              <a:effectLst>
                <a:glow rad="101600">
                  <a:srgbClr val="FFFF00">
                    <a:alpha val="75000"/>
                  </a:srgbClr>
                </a:glow>
              </a:effectLst>
            </a:endParaRPr>
          </a:p>
          <a:p>
            <a:pPr marL="0" indent="0">
              <a:buNone/>
            </a:pPr>
            <a:r>
              <a:rPr lang="fr-FR" sz="2000" dirty="0"/>
              <a:t>Votre </a:t>
            </a:r>
            <a:r>
              <a:rPr lang="fr-FR" sz="2000" dirty="0" smtClean="0"/>
              <a:t>projet sous format PowerPoint </a:t>
            </a:r>
            <a:r>
              <a:rPr lang="fr-FR" sz="2000" dirty="0"/>
              <a:t>est à envoyer par email à </a:t>
            </a:r>
            <a:r>
              <a:rPr lang="fr-FR" sz="2000" dirty="0">
                <a:hlinkClick r:id="rId2"/>
              </a:rPr>
              <a:t>jeas2020@</a:t>
            </a:r>
            <a:r>
              <a:rPr lang="fr-FR" sz="2000" dirty="0" smtClean="0">
                <a:hlinkClick r:id="rId2"/>
              </a:rPr>
              <a:t>margauxorange.com</a:t>
            </a: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1600" dirty="0" smtClean="0"/>
              <a:t>Vous </a:t>
            </a:r>
            <a:r>
              <a:rPr lang="fr-FR" sz="1600" dirty="0"/>
              <a:t>devez recevoir un </a:t>
            </a:r>
            <a:r>
              <a:rPr lang="fr-FR" sz="1600" b="1" dirty="0"/>
              <a:t>mail d’accusé de réception avant le </a:t>
            </a:r>
            <a:r>
              <a:rPr lang="fr-FR" sz="1600" b="1" dirty="0" smtClean="0"/>
              <a:t>18 février 2020</a:t>
            </a:r>
            <a:endParaRPr lang="fr-FR" sz="1600" dirty="0"/>
          </a:p>
          <a:p>
            <a:pPr marL="0" indent="0">
              <a:buNone/>
            </a:pPr>
            <a:r>
              <a:rPr lang="fr-FR" sz="1600" i="1" dirty="0"/>
              <a:t>Si ce n’était pas le cas, merci de prendre contact avec Margaux Orange par téléphone au 00 33 (0)1 42 21 15 25.</a:t>
            </a:r>
          </a:p>
          <a:p>
            <a:pPr marL="0" indent="0">
              <a:buNone/>
            </a:pPr>
            <a:endParaRPr lang="fr-FR" b="1" dirty="0" smtClean="0">
              <a:solidFill>
                <a:srgbClr val="FF0000"/>
              </a:solidFill>
              <a:effectLst>
                <a:glow rad="101600">
                  <a:srgbClr val="FFFF00">
                    <a:alpha val="75000"/>
                  </a:srgbClr>
                </a:glo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B60B-B2D9-0E4D-A32A-7BA890883DE9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214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Modalités de Soumission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1063229"/>
            <a:ext cx="9144000" cy="40802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49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r-F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Objectifs</a:t>
            </a:r>
            <a:r>
              <a:rPr lang="fr-FR" sz="1400" dirty="0" smtClean="0"/>
              <a:t> : présenter </a:t>
            </a:r>
            <a:r>
              <a:rPr lang="fr-FR" sz="1400" dirty="0"/>
              <a:t>soit des observations très originales soit très pédagogiques (ou les deux à la fois !)</a:t>
            </a:r>
          </a:p>
          <a:p>
            <a:pPr marL="0" indent="0">
              <a:lnSpc>
                <a:spcPct val="80000"/>
              </a:lnSpc>
              <a:buNone/>
            </a:pPr>
            <a:endParaRPr lang="fr-FR" sz="1400" dirty="0"/>
          </a:p>
          <a:p>
            <a:pPr marL="0" indent="0">
              <a:lnSpc>
                <a:spcPct val="80000"/>
              </a:lnSpc>
              <a:buNone/>
            </a:pP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Choix d’une des 3 thématiques </a:t>
            </a:r>
            <a:r>
              <a:rPr lang="fr-FR" sz="1400" dirty="0" smtClean="0"/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1400" dirty="0" smtClean="0"/>
              <a:t>&gt; Switch des biothérapies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1400" dirty="0" smtClean="0"/>
              <a:t>&gt; Asthme ou bronchiolite 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1400" dirty="0" smtClean="0"/>
              <a:t>&gt; Discussion collégiale</a:t>
            </a:r>
          </a:p>
          <a:p>
            <a:pPr marL="0" indent="0">
              <a:lnSpc>
                <a:spcPct val="80000"/>
              </a:lnSpc>
              <a:buNone/>
            </a:pPr>
            <a:endParaRPr lang="fr-FR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Plan</a:t>
            </a:r>
            <a:r>
              <a:rPr lang="fr-FR" sz="1400" dirty="0" smtClean="0"/>
              <a:t> : présentation didactique de l’observation, courte discussion ou rappel bref de la littérature</a:t>
            </a:r>
          </a:p>
          <a:p>
            <a:pPr marL="0" indent="0">
              <a:lnSpc>
                <a:spcPct val="80000"/>
              </a:lnSpc>
              <a:buNone/>
            </a:pPr>
            <a:endParaRPr lang="fr-FR" sz="14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r-F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Support</a:t>
            </a:r>
            <a:r>
              <a:rPr lang="fr-FR" sz="1400" dirty="0" smtClean="0"/>
              <a:t> : Vous pouvez utiliser ce masque </a:t>
            </a:r>
            <a:r>
              <a:rPr lang="fr-FR" sz="1400" dirty="0" err="1" smtClean="0"/>
              <a:t>ppt</a:t>
            </a:r>
            <a:r>
              <a:rPr lang="fr-FR" sz="1400" dirty="0" smtClean="0"/>
              <a:t> et intégrer votre présentation sur les diapositives suivantes.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1400" dirty="0" smtClean="0"/>
              <a:t>Ce masque n’est pas obligatoire ! Si vous souhaitez utiliser un autre masque, merci juste de 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1400" dirty="0" smtClean="0"/>
              <a:t>&gt; bien reprendre les informations sur la page titre qui suit (Thème, Nom, Prénom, Ville, Email, Tél)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1400" dirty="0" smtClean="0"/>
              <a:t>&gt; enregistrer votre </a:t>
            </a:r>
            <a:r>
              <a:rPr lang="fr-FR" sz="1400" dirty="0" err="1" smtClean="0"/>
              <a:t>ppt</a:t>
            </a:r>
            <a:r>
              <a:rPr lang="fr-FR" sz="1400" dirty="0" smtClean="0"/>
              <a:t> en 16/9</a:t>
            </a:r>
          </a:p>
          <a:p>
            <a:pPr marL="0" indent="0">
              <a:lnSpc>
                <a:spcPct val="80000"/>
              </a:lnSpc>
              <a:buNone/>
            </a:pPr>
            <a:endParaRPr lang="fr-FR" sz="1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r-FR" sz="1400" b="1" dirty="0" smtClean="0">
                <a:solidFill>
                  <a:srgbClr val="FF0000"/>
                </a:solidFill>
              </a:rPr>
              <a:t>Important !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1400" b="1" dirty="0" smtClean="0"/>
              <a:t>Votre présentation devra </a:t>
            </a:r>
            <a:r>
              <a:rPr lang="fr-FR" sz="1400" b="1" smtClean="0"/>
              <a:t>impérativement </a:t>
            </a:r>
            <a:r>
              <a:rPr lang="fr-FR" sz="1400" b="1" smtClean="0"/>
              <a:t>être</a:t>
            </a:r>
            <a:r>
              <a:rPr lang="fr-FR" sz="1400" b="1" smtClean="0"/>
              <a:t> </a:t>
            </a:r>
            <a:r>
              <a:rPr lang="fr-FR" sz="1400" b="1" dirty="0" smtClean="0"/>
              <a:t>de 10 minutes + 5 minutes de discussion avec la salle.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1400" b="1" dirty="0" smtClean="0"/>
              <a:t>Nous vous conseillons de préparer </a:t>
            </a:r>
            <a:r>
              <a:rPr lang="fr-FR" sz="1400" b="1" u="sng" dirty="0" smtClean="0"/>
              <a:t>10 diapositives</a:t>
            </a:r>
            <a:r>
              <a:rPr lang="fr-FR" sz="1400" b="1" dirty="0" smtClean="0"/>
              <a:t>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B60B-B2D9-0E4D-A32A-7BA890883DE9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185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Titre de votre Cas clinique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90607" y="2481197"/>
            <a:ext cx="5709205" cy="200288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fr-FR" b="1" i="1" dirty="0" smtClean="0">
                <a:solidFill>
                  <a:srgbClr val="FF0000"/>
                </a:solidFill>
              </a:rPr>
              <a:t>Merci de renseigner les champs ci-dessous :</a:t>
            </a:r>
          </a:p>
          <a:p>
            <a:pPr algn="l"/>
            <a:endParaRPr lang="fr-FR" sz="800" b="1" dirty="0" smtClean="0"/>
          </a:p>
          <a:p>
            <a:pPr algn="l"/>
            <a:r>
              <a:rPr lang="fr-FR" b="1" dirty="0" smtClean="0"/>
              <a:t>Thématique retenue :</a:t>
            </a:r>
          </a:p>
          <a:p>
            <a:pPr algn="l"/>
            <a:endParaRPr lang="fr-FR" b="1" dirty="0"/>
          </a:p>
          <a:p>
            <a:pPr algn="l"/>
            <a:r>
              <a:rPr lang="fr-FR" b="1" dirty="0" smtClean="0"/>
              <a:t>Nom</a:t>
            </a:r>
            <a:r>
              <a:rPr lang="fr-FR" dirty="0" smtClean="0"/>
              <a:t> :				</a:t>
            </a:r>
          </a:p>
          <a:p>
            <a:pPr algn="l"/>
            <a:r>
              <a:rPr lang="fr-FR" b="1" dirty="0" smtClean="0"/>
              <a:t>Prénom</a:t>
            </a:r>
            <a:r>
              <a:rPr lang="fr-FR" dirty="0" smtClean="0"/>
              <a:t> :</a:t>
            </a:r>
          </a:p>
          <a:p>
            <a:pPr algn="l"/>
            <a:r>
              <a:rPr lang="fr-FR" b="1" dirty="0" smtClean="0"/>
              <a:t>Ville</a:t>
            </a:r>
            <a:r>
              <a:rPr lang="fr-FR" dirty="0" smtClean="0"/>
              <a:t> :</a:t>
            </a:r>
          </a:p>
          <a:p>
            <a:pPr algn="l"/>
            <a:r>
              <a:rPr lang="fr-FR" b="1" dirty="0" smtClean="0"/>
              <a:t>Email</a:t>
            </a:r>
            <a:r>
              <a:rPr lang="fr-FR" dirty="0" smtClean="0"/>
              <a:t> :</a:t>
            </a:r>
          </a:p>
          <a:p>
            <a:pPr algn="l"/>
            <a:r>
              <a:rPr lang="fr-FR" b="1" dirty="0" smtClean="0"/>
              <a:t>Téléphone portable </a:t>
            </a:r>
            <a:r>
              <a:rPr lang="fr-FR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29670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B60B-B2D9-0E4D-A32A-7BA890883DE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17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B60B-B2D9-0E4D-A32A-7BA890883DE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08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B60B-B2D9-0E4D-A32A-7BA890883DE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08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B60B-B2D9-0E4D-A32A-7BA890883DE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08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B60B-B2D9-0E4D-A32A-7BA890883DE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08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130</Words>
  <Application>Microsoft Macintosh PowerPoint</Application>
  <PresentationFormat>Présentation à l'écran (16:9)</PresentationFormat>
  <Paragraphs>51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Proposition de Cas clinique</vt:lpstr>
      <vt:lpstr>Modalités de Soumission</vt:lpstr>
      <vt:lpstr>Modalités de Soumission</vt:lpstr>
      <vt:lpstr>Titre de votre Cas clinique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CFA 2020</dc:creator>
  <cp:lastModifiedBy>Camille DEFFAY</cp:lastModifiedBy>
  <cp:revision>18</cp:revision>
  <dcterms:created xsi:type="dcterms:W3CDTF">2019-08-21T08:47:06Z</dcterms:created>
  <dcterms:modified xsi:type="dcterms:W3CDTF">2019-09-11T13:55:42Z</dcterms:modified>
</cp:coreProperties>
</file>