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7"/>
  </p:notesMasterIdLst>
  <p:sldIdLst>
    <p:sldId id="259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87B"/>
    <a:srgbClr val="F08339"/>
    <a:srgbClr val="4B5F9F"/>
    <a:srgbClr val="F4D556"/>
    <a:srgbClr val="DAD7C4"/>
    <a:srgbClr val="1F9DBB"/>
    <a:srgbClr val="CCDFA9"/>
    <a:srgbClr val="C0D5D2"/>
    <a:srgbClr val="8EC2DD"/>
    <a:srgbClr val="DAA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3"/>
    <p:restoredTop sz="94760"/>
  </p:normalViewPr>
  <p:slideViewPr>
    <p:cSldViewPr snapToGrid="0" snapToObjects="1" showGuides="1">
      <p:cViewPr varScale="1">
        <p:scale>
          <a:sx n="90" d="100"/>
          <a:sy n="90" d="100"/>
        </p:scale>
        <p:origin x="224" y="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5DDAC-33B5-E342-9602-8A16640338BF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09C97-8D3D-E64A-9365-6D6739E9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45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9390DE7-51E0-1202-803D-11904C2FB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rcRect l="1" r="859" b="57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7C9384-D0E2-9B4E-98D4-287F6BB5D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641" y="3053441"/>
            <a:ext cx="11266714" cy="1419906"/>
          </a:xfrm>
          <a:solidFill>
            <a:srgbClr val="82487B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B9F486-CF55-E842-B5BF-622752F21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577" y="4601593"/>
            <a:ext cx="9682843" cy="625475"/>
          </a:xfrm>
          <a:solidFill>
            <a:srgbClr val="00A3E5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CEB801-C618-FD75-25D4-871A6DEB79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3800" y="6114720"/>
            <a:ext cx="819380" cy="8055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72A66C-42C7-A46D-763C-C058C38ABC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170" y="6361115"/>
            <a:ext cx="515811" cy="3651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7B0F272-5295-C3E0-2074-4109DE0A69DF}"/>
              </a:ext>
            </a:extLst>
          </p:cNvPr>
          <p:cNvSpPr txBox="1"/>
          <p:nvPr userDrawn="1"/>
        </p:nvSpPr>
        <p:spPr>
          <a:xfrm>
            <a:off x="9928169" y="312653"/>
            <a:ext cx="20185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200" b="1" dirty="0">
                <a:solidFill>
                  <a:srgbClr val="3C4D9A"/>
                </a:solidFill>
              </a:rPr>
              <a:t>17-18</a:t>
            </a:r>
          </a:p>
          <a:p>
            <a:pPr algn="r"/>
            <a:r>
              <a:rPr lang="fr-FR" sz="3200" b="1" dirty="0">
                <a:solidFill>
                  <a:srgbClr val="3C4D9A"/>
                </a:solidFill>
              </a:rPr>
              <a:t>septembre</a:t>
            </a:r>
          </a:p>
          <a:p>
            <a:pPr algn="r"/>
            <a:r>
              <a:rPr lang="fr-FR" sz="3200" b="1" dirty="0">
                <a:solidFill>
                  <a:srgbClr val="3C4D9A"/>
                </a:solidFill>
              </a:rPr>
              <a:t>2026</a:t>
            </a:r>
          </a:p>
          <a:p>
            <a:pPr algn="r"/>
            <a:r>
              <a:rPr lang="fr-FR" sz="3200" b="1" dirty="0">
                <a:solidFill>
                  <a:srgbClr val="3C4D9A"/>
                </a:solidFill>
              </a:rPr>
              <a:t>Nancy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FC3334-F7BC-56F9-5E09-297889F9A2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792" y="119000"/>
            <a:ext cx="6165445" cy="27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7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2395-1F49-2544-BAC0-9E16F14175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2487B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70A25-97CA-6A40-85FE-E63EA88C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D2AA60-45B0-9544-AC45-96C7F58F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6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66859-0652-0A4D-9E18-9703DB99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82487B"/>
          </a:solidFill>
        </p:spPr>
        <p:txBody>
          <a:bodyPr anchor="ctr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F57A37-BA5F-034F-A1B4-9202217E4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7AA60-8F1B-B741-9D79-5447EA12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93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6C5A6-5079-F84E-A180-224D1AA723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2487B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C26B3-6279-A24C-99CE-AC5B6D045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E9EF4F-2204-7045-8AA3-0FD590782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3ACD4A-A327-6B40-A27D-884D6C09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79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E72C4-9B6D-884D-A2E7-BA0B83C3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rgbClr val="82487B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5532C-5F00-A44D-A57C-251EF8EB3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2009B6-2D01-EC4B-AB5B-BDABA0676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B60AAE-F502-1A49-8C66-073194662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2DF338-E6BE-8141-93AC-868316ED2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640F0E-04DF-574F-A890-E4AC3F88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1D531-2F26-C546-A8C7-FB6CBB8C776D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1B5C45-A909-E04A-8630-D2F0EC51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1B19E3-2E15-D94A-8231-F48FEE6B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30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E814A-2E32-0A40-B26B-106F719522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2487B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CB5FAC-76D5-6442-B936-3C277FFE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83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61BD4D-02B3-ED40-A317-1544E71A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4ADFAC5-108C-3CD2-8CA8-D54D359B2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rcRect l="1" r="859" b="57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7C9384-D0E2-9B4E-98D4-287F6BB5D1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2642" y="2335533"/>
            <a:ext cx="11266714" cy="810922"/>
          </a:xfrm>
          <a:solidFill>
            <a:srgbClr val="82487B"/>
          </a:solidFill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cas clinique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FCBDD5-1647-64F5-BE24-A8A2676C00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3800" y="6114720"/>
            <a:ext cx="819380" cy="8055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37789D-B3BD-241F-8EB3-507555CA09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170" y="6361115"/>
            <a:ext cx="515811" cy="3651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08A0B0-CEC9-B237-9CFE-2CFA4D56AC31}"/>
              </a:ext>
            </a:extLst>
          </p:cNvPr>
          <p:cNvSpPr/>
          <p:nvPr userDrawn="1"/>
        </p:nvSpPr>
        <p:spPr>
          <a:xfrm>
            <a:off x="1050590" y="3346313"/>
            <a:ext cx="10089204" cy="2548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F02774-807A-279A-2918-0359D9F51F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68330"/>
            <a:ext cx="4418566" cy="1975358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D681581-6113-E444-98F3-0965FA1F5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571" y="3370379"/>
            <a:ext cx="10080404" cy="2531647"/>
          </a:xfrm>
          <a:solidFill>
            <a:schemeClr val="bg1">
              <a:alpha val="40784"/>
            </a:schemeClr>
          </a:solidFill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2E50A1-0BBD-4F7E-2AA4-4A9F7A13D32E}"/>
              </a:ext>
            </a:extLst>
          </p:cNvPr>
          <p:cNvSpPr txBox="1"/>
          <p:nvPr userDrawn="1"/>
        </p:nvSpPr>
        <p:spPr>
          <a:xfrm>
            <a:off x="10613292" y="312653"/>
            <a:ext cx="1333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b="1" dirty="0">
                <a:solidFill>
                  <a:srgbClr val="3C4D9A"/>
                </a:solidFill>
              </a:rPr>
              <a:t>11-12</a:t>
            </a:r>
          </a:p>
          <a:p>
            <a:pPr algn="r"/>
            <a:r>
              <a:rPr lang="fr-FR" sz="2000" b="1" dirty="0">
                <a:solidFill>
                  <a:srgbClr val="3C4D9A"/>
                </a:solidFill>
              </a:rPr>
              <a:t>septembre</a:t>
            </a:r>
          </a:p>
          <a:p>
            <a:pPr algn="r"/>
            <a:r>
              <a:rPr lang="fr-FR" sz="2000" b="1" dirty="0">
                <a:solidFill>
                  <a:srgbClr val="3C4D9A"/>
                </a:solidFill>
              </a:rPr>
              <a:t>2025</a:t>
            </a:r>
          </a:p>
          <a:p>
            <a:pPr algn="r"/>
            <a:r>
              <a:rPr lang="fr-FR" sz="2000" b="1" dirty="0">
                <a:solidFill>
                  <a:srgbClr val="3C4D9A"/>
                </a:solidFill>
              </a:rPr>
              <a:t>Lyon</a:t>
            </a:r>
            <a:endParaRPr lang="fr-FR" sz="3200" b="1" dirty="0">
              <a:solidFill>
                <a:srgbClr val="3C4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D9BAC9-594D-1743-BC3A-124A4A40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6" y="291305"/>
            <a:ext cx="11865429" cy="779463"/>
          </a:xfrm>
          <a:prstGeom prst="rect">
            <a:avLst/>
          </a:prstGeom>
          <a:solidFill>
            <a:srgbClr val="82487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5C35EB-EEDB-AD41-8C70-80DA6D286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2073"/>
            <a:ext cx="10515600" cy="48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18CAAB-EB13-C449-95F4-594544643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3453" y="6392575"/>
            <a:ext cx="56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AA520"/>
                </a:solidFill>
              </a:defRPr>
            </a:lvl1pPr>
          </a:lstStyle>
          <a:p>
            <a:fld id="{3691A965-3DC8-FF40-A678-C266417584F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F3DFAC-2A17-0B42-D987-387DC76F011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3800" y="6114720"/>
            <a:ext cx="819380" cy="8055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79169A-9994-78CA-3C7C-6F7525E7A99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170" y="6361115"/>
            <a:ext cx="51581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2487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A3E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9391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E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eas2026@margauxorang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C9453-B6CC-4099-7D3A-3A5C54128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Proposition de Cas clinique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3DEA06-7D8D-38D7-70A2-4BA79F163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Modalités et support de soumission</a:t>
            </a:r>
          </a:p>
        </p:txBody>
      </p:sp>
    </p:spTree>
    <p:extLst>
      <p:ext uri="{BB962C8B-B14F-4D97-AF65-F5344CB8AC3E}">
        <p14:creationId xmlns:p14="http://schemas.microsoft.com/office/powerpoint/2010/main" val="157057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8059D-F1D7-804D-9A9F-15352DD5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de Soumission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EC116C-B00B-4D45-B3D3-A47EBF4B0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9151D"/>
                </a:solidFill>
              </a:rPr>
              <a:t>Date limite d’envoi de vos diapositives :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C9151D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Vendredi 31 juillet 2026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</a:endParaRPr>
          </a:p>
          <a:p>
            <a:pPr marL="0" indent="0">
              <a:buNone/>
            </a:pPr>
            <a:r>
              <a:rPr lang="fr-FR" dirty="0"/>
              <a:t>Votre projet sous format PowerPoint est à envoyer par email à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jeas2026@margauxorange.com</a:t>
            </a:r>
            <a:endParaRPr lang="fr-FR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dirty="0"/>
              <a:t>Vous devez recevoir un </a:t>
            </a:r>
            <a:r>
              <a:rPr lang="fr-FR" b="1" dirty="0"/>
              <a:t>mail d’accusé de réception avant le 7 septembre 2026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Si ce n’était pas le cas, merci de prendre contact avec Margaux Orange par téléphone au </a:t>
            </a:r>
          </a:p>
          <a:p>
            <a:pPr marL="0" indent="0">
              <a:buNone/>
            </a:pPr>
            <a:r>
              <a:rPr lang="fr-FR" i="1" dirty="0"/>
              <a:t>00 33 (0)1 42 21 15 25.</a:t>
            </a:r>
          </a:p>
        </p:txBody>
      </p:sp>
    </p:spTree>
    <p:extLst>
      <p:ext uri="{BB962C8B-B14F-4D97-AF65-F5344CB8AC3E}">
        <p14:creationId xmlns:p14="http://schemas.microsoft.com/office/powerpoint/2010/main" val="8159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37B1A-1B66-66E6-65E1-60EF1B35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de Soumission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B58350-C4A5-2FC4-2AB0-64001A2CB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362073"/>
            <a:ext cx="11865428" cy="481489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sz="2000" b="1" dirty="0">
                <a:solidFill>
                  <a:srgbClr val="4B5F9F"/>
                </a:solidFill>
              </a:rPr>
              <a:t>Objectifs</a:t>
            </a:r>
            <a:r>
              <a:rPr lang="fr-FR" sz="2000" dirty="0"/>
              <a:t> : présenter soit des observations très originales soit très pédagogiques (ou les deux à la fois !)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>
                <a:solidFill>
                  <a:srgbClr val="4B5F9F"/>
                </a:solidFill>
              </a:rPr>
              <a:t>Thématique</a:t>
            </a:r>
            <a:r>
              <a:rPr lang="fr-FR" sz="2000" b="1" dirty="0">
                <a:solidFill>
                  <a:srgbClr val="DAA520"/>
                </a:solidFill>
              </a:rPr>
              <a:t> </a:t>
            </a:r>
            <a:r>
              <a:rPr lang="fr-FR" sz="2000" dirty="0"/>
              <a:t>: Asthme allergique : histoires extraordinaires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>
                <a:solidFill>
                  <a:srgbClr val="4B5F9F"/>
                </a:solidFill>
              </a:rPr>
              <a:t>Plan</a:t>
            </a:r>
            <a:r>
              <a:rPr lang="fr-FR" sz="2000" dirty="0"/>
              <a:t> : présentation didactique de l’observation, courte discussion ou rappel bref de la littérature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>
                <a:solidFill>
                  <a:srgbClr val="4B5F9F"/>
                </a:solidFill>
              </a:rPr>
              <a:t>Support</a:t>
            </a:r>
            <a:r>
              <a:rPr lang="fr-FR" sz="2000" dirty="0"/>
              <a:t> : Vous pouvez utiliser ce masque pptx et intégrer votre présentation sur les diapositives suivantes.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/>
              <a:t>Ce masque n’est pas obligatoire ! Si vous souhaitez utiliser un autre masque, merci juste de 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/>
              <a:t>&gt; bien reprendre les informations sur la page titre qui suit (Thème, Nom, Prénom, Ville, Email, Tél)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/>
              <a:t>&gt; enregistrer votre pptx en 16/9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>
                <a:solidFill>
                  <a:srgbClr val="F08339"/>
                </a:solidFill>
              </a:rPr>
              <a:t>Important !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/>
              <a:t>Votre présentation devra impérativement être de 10 minutes + 5 minutes de discussion avec la salle.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/>
              <a:t>Nous vous conseillons de préparer </a:t>
            </a:r>
            <a:r>
              <a:rPr lang="fr-FR" sz="2000" b="1" u="sng" dirty="0"/>
              <a:t>10 diapositives</a:t>
            </a:r>
            <a:r>
              <a:rPr lang="fr-FR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348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74B601E-C6B4-CD4F-22F2-3C388EF58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FC1AD1E-3011-5220-9A0B-BC05325A6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Merci de renseigner les champs ci-dessous</a:t>
            </a:r>
          </a:p>
          <a:p>
            <a:r>
              <a:rPr lang="fr-FR" b="1" dirty="0"/>
              <a:t>Thématique : </a:t>
            </a:r>
            <a:r>
              <a:rPr lang="fr-FR" dirty="0"/>
              <a:t>Asthme et Travail</a:t>
            </a:r>
          </a:p>
          <a:p>
            <a:r>
              <a:rPr lang="fr-FR" b="1" dirty="0"/>
              <a:t>Nom</a:t>
            </a:r>
            <a:r>
              <a:rPr lang="fr-FR" dirty="0"/>
              <a:t> :				</a:t>
            </a:r>
          </a:p>
          <a:p>
            <a:r>
              <a:rPr lang="fr-FR" b="1" dirty="0"/>
              <a:t>Prénom</a:t>
            </a:r>
            <a:r>
              <a:rPr lang="fr-FR" dirty="0"/>
              <a:t> :</a:t>
            </a:r>
          </a:p>
          <a:p>
            <a:r>
              <a:rPr lang="fr-FR" b="1" dirty="0"/>
              <a:t>Ville</a:t>
            </a:r>
            <a:r>
              <a:rPr lang="fr-FR" dirty="0"/>
              <a:t> :</a:t>
            </a:r>
          </a:p>
          <a:p>
            <a:r>
              <a:rPr lang="fr-FR" b="1" dirty="0"/>
              <a:t>Email</a:t>
            </a:r>
            <a:r>
              <a:rPr lang="fr-FR" dirty="0"/>
              <a:t> :</a:t>
            </a:r>
          </a:p>
          <a:p>
            <a:r>
              <a:rPr lang="fr-FR" b="1" dirty="0"/>
              <a:t>Téléphone portable </a:t>
            </a:r>
            <a:r>
              <a:rPr lang="fr-FR" dirty="0"/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4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74E96-3CCF-7902-CE2E-3806FC11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A3CF08-6F52-3C1C-D557-22E04693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76468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240</Words>
  <Application>Microsoft Macintosh PowerPoint</Application>
  <PresentationFormat>Grand écran</PresentationFormat>
  <Paragraphs>33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2_Thème Office</vt:lpstr>
      <vt:lpstr>Proposition de Cas clinique</vt:lpstr>
      <vt:lpstr>Modalités de Soumission</vt:lpstr>
      <vt:lpstr>Modalités de Soumission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Deffay</dc:creator>
  <cp:lastModifiedBy>Hanaé Novak</cp:lastModifiedBy>
  <cp:revision>33</cp:revision>
  <dcterms:created xsi:type="dcterms:W3CDTF">2022-05-06T07:48:54Z</dcterms:created>
  <dcterms:modified xsi:type="dcterms:W3CDTF">2026-06-01T07:30:53Z</dcterms:modified>
</cp:coreProperties>
</file>